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7" indent="0" algn="ctr">
              <a:buNone/>
              <a:defRPr sz="2000"/>
            </a:lvl2pPr>
            <a:lvl3pPr marL="914315" indent="0" algn="ctr">
              <a:buNone/>
              <a:defRPr sz="1800"/>
            </a:lvl3pPr>
            <a:lvl4pPr marL="1371472" indent="0" algn="ctr">
              <a:buNone/>
              <a:defRPr sz="1600"/>
            </a:lvl4pPr>
            <a:lvl5pPr marL="1828630" indent="0" algn="ctr">
              <a:buNone/>
              <a:defRPr sz="1600"/>
            </a:lvl5pPr>
            <a:lvl6pPr marL="2285787" indent="0" algn="ctr">
              <a:buNone/>
              <a:defRPr sz="1600"/>
            </a:lvl6pPr>
            <a:lvl7pPr marL="2742945" indent="0" algn="ctr">
              <a:buNone/>
              <a:defRPr sz="1600"/>
            </a:lvl7pPr>
            <a:lvl8pPr marL="3200102" indent="0" algn="ctr">
              <a:buNone/>
              <a:defRPr sz="1600"/>
            </a:lvl8pPr>
            <a:lvl9pPr marL="365725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0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2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5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7" indent="0">
              <a:buNone/>
              <a:defRPr sz="2000" b="1"/>
            </a:lvl2pPr>
            <a:lvl3pPr marL="914315" indent="0">
              <a:buNone/>
              <a:defRPr sz="1800" b="1"/>
            </a:lvl3pPr>
            <a:lvl4pPr marL="1371472" indent="0">
              <a:buNone/>
              <a:defRPr sz="1600" b="1"/>
            </a:lvl4pPr>
            <a:lvl5pPr marL="1828630" indent="0">
              <a:buNone/>
              <a:defRPr sz="1600" b="1"/>
            </a:lvl5pPr>
            <a:lvl6pPr marL="2285787" indent="0">
              <a:buNone/>
              <a:defRPr sz="1600" b="1"/>
            </a:lvl6pPr>
            <a:lvl7pPr marL="2742945" indent="0">
              <a:buNone/>
              <a:defRPr sz="1600" b="1"/>
            </a:lvl7pPr>
            <a:lvl8pPr marL="3200102" indent="0">
              <a:buNone/>
              <a:defRPr sz="1600" b="1"/>
            </a:lvl8pPr>
            <a:lvl9pPr marL="36572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7" indent="0">
              <a:buNone/>
              <a:defRPr sz="2000" b="1"/>
            </a:lvl2pPr>
            <a:lvl3pPr marL="914315" indent="0">
              <a:buNone/>
              <a:defRPr sz="1800" b="1"/>
            </a:lvl3pPr>
            <a:lvl4pPr marL="1371472" indent="0">
              <a:buNone/>
              <a:defRPr sz="1600" b="1"/>
            </a:lvl4pPr>
            <a:lvl5pPr marL="1828630" indent="0">
              <a:buNone/>
              <a:defRPr sz="1600" b="1"/>
            </a:lvl5pPr>
            <a:lvl6pPr marL="2285787" indent="0">
              <a:buNone/>
              <a:defRPr sz="1600" b="1"/>
            </a:lvl6pPr>
            <a:lvl7pPr marL="2742945" indent="0">
              <a:buNone/>
              <a:defRPr sz="1600" b="1"/>
            </a:lvl7pPr>
            <a:lvl8pPr marL="3200102" indent="0">
              <a:buNone/>
              <a:defRPr sz="1600" b="1"/>
            </a:lvl8pPr>
            <a:lvl9pPr marL="36572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3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8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0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7" indent="0">
              <a:buNone/>
              <a:defRPr sz="1400"/>
            </a:lvl2pPr>
            <a:lvl3pPr marL="914315" indent="0">
              <a:buNone/>
              <a:defRPr sz="1200"/>
            </a:lvl3pPr>
            <a:lvl4pPr marL="1371472" indent="0">
              <a:buNone/>
              <a:defRPr sz="1000"/>
            </a:lvl4pPr>
            <a:lvl5pPr marL="1828630" indent="0">
              <a:buNone/>
              <a:defRPr sz="1000"/>
            </a:lvl5pPr>
            <a:lvl6pPr marL="2285787" indent="0">
              <a:buNone/>
              <a:defRPr sz="1000"/>
            </a:lvl6pPr>
            <a:lvl7pPr marL="2742945" indent="0">
              <a:buNone/>
              <a:defRPr sz="1000"/>
            </a:lvl7pPr>
            <a:lvl8pPr marL="3200102" indent="0">
              <a:buNone/>
              <a:defRPr sz="1000"/>
            </a:lvl8pPr>
            <a:lvl9pPr marL="365725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2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57" indent="0">
              <a:buNone/>
              <a:defRPr sz="2800"/>
            </a:lvl2pPr>
            <a:lvl3pPr marL="914315" indent="0">
              <a:buNone/>
              <a:defRPr sz="2400"/>
            </a:lvl3pPr>
            <a:lvl4pPr marL="1371472" indent="0">
              <a:buNone/>
              <a:defRPr sz="2000"/>
            </a:lvl4pPr>
            <a:lvl5pPr marL="1828630" indent="0">
              <a:buNone/>
              <a:defRPr sz="2000"/>
            </a:lvl5pPr>
            <a:lvl6pPr marL="2285787" indent="0">
              <a:buNone/>
              <a:defRPr sz="2000"/>
            </a:lvl6pPr>
            <a:lvl7pPr marL="2742945" indent="0">
              <a:buNone/>
              <a:defRPr sz="2000"/>
            </a:lvl7pPr>
            <a:lvl8pPr marL="3200102" indent="0">
              <a:buNone/>
              <a:defRPr sz="2000"/>
            </a:lvl8pPr>
            <a:lvl9pPr marL="365725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7" indent="0">
              <a:buNone/>
              <a:defRPr sz="1400"/>
            </a:lvl2pPr>
            <a:lvl3pPr marL="914315" indent="0">
              <a:buNone/>
              <a:defRPr sz="1200"/>
            </a:lvl3pPr>
            <a:lvl4pPr marL="1371472" indent="0">
              <a:buNone/>
              <a:defRPr sz="1000"/>
            </a:lvl4pPr>
            <a:lvl5pPr marL="1828630" indent="0">
              <a:buNone/>
              <a:defRPr sz="1000"/>
            </a:lvl5pPr>
            <a:lvl6pPr marL="2285787" indent="0">
              <a:buNone/>
              <a:defRPr sz="1000"/>
            </a:lvl6pPr>
            <a:lvl7pPr marL="2742945" indent="0">
              <a:buNone/>
              <a:defRPr sz="1000"/>
            </a:lvl7pPr>
            <a:lvl8pPr marL="3200102" indent="0">
              <a:buNone/>
              <a:defRPr sz="1000"/>
            </a:lvl8pPr>
            <a:lvl9pPr marL="365725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7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8CBD3-C1E0-444B-AA1D-F5306BF56AB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4775D-0D2E-4344-9DBC-9C8A47B5D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1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9" indent="-228579" algn="l" defTabSz="91431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6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4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1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08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66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3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1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38" indent="-228579" algn="l" defTabSz="9143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7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5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2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0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87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5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2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59" algn="l" defTabSz="9143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45F42-F744-E414-AA70-36DADCD64F63}"/>
              </a:ext>
            </a:extLst>
          </p:cNvPr>
          <p:cNvSpPr/>
          <p:nvPr/>
        </p:nvSpPr>
        <p:spPr>
          <a:xfrm>
            <a:off x="4113701" y="-68643"/>
            <a:ext cx="41798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Lawyer Hub</a:t>
            </a:r>
            <a:endParaRPr lang="en-US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Impact" panose="020B080603090205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3255A-5EEF-837C-C7FB-A9EB32295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2" y="812712"/>
            <a:ext cx="1730784" cy="128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EE238-B4EE-09FD-AECA-2452A81F6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48" y="812712"/>
            <a:ext cx="1730784" cy="1285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8DB1A-B806-7BC6-A29A-54A6740F8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89" y="812712"/>
            <a:ext cx="1730784" cy="1285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6E63C-BAD5-B777-64AB-6C6AD18E5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2393192"/>
            <a:ext cx="1730783" cy="128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465-DD63-057C-582E-0DDEEF55C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48" y="2393192"/>
            <a:ext cx="1730783" cy="1285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444055-76A4-BA88-EF4A-17D332F17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07" y="2393041"/>
            <a:ext cx="1740740" cy="1293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A57F6-D6A5-0FE3-F9E1-2AA0B8407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3973520"/>
            <a:ext cx="1730783" cy="1293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E3AB93-08C5-6B11-25FA-F2D3825C2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47" y="3973520"/>
            <a:ext cx="1730783" cy="12930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85E325-EE00-4BB0-AB80-FFB7C9B43C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7407" y="3973521"/>
            <a:ext cx="1740740" cy="1293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BF66A5-DBA9-1324-19E0-F7BB42C384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5480651"/>
            <a:ext cx="1730783" cy="1293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29DE48-35D5-175F-E485-14106AEA1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52" y="5484408"/>
            <a:ext cx="1740740" cy="12930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52D848-3EC7-1F99-1A38-786AE0D6FC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65" y="5480651"/>
            <a:ext cx="1740740" cy="12968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1EAE30-D5A6-386C-D8D8-97233B83F38F}"/>
              </a:ext>
            </a:extLst>
          </p:cNvPr>
          <p:cNvSpPr txBox="1"/>
          <p:nvPr/>
        </p:nvSpPr>
        <p:spPr>
          <a:xfrm>
            <a:off x="8833551" y="2105637"/>
            <a:ext cx="1740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Deployment Diagram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47DEC7-4B3E-0C63-B328-C72C706A0972}"/>
              </a:ext>
            </a:extLst>
          </p:cNvPr>
          <p:cNvSpPr txBox="1"/>
          <p:nvPr/>
        </p:nvSpPr>
        <p:spPr>
          <a:xfrm>
            <a:off x="5476131" y="517912"/>
            <a:ext cx="15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Class Diagram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8EEA3C-788A-9724-1B1F-B98B1DA6B9A5}"/>
              </a:ext>
            </a:extLst>
          </p:cNvPr>
          <p:cNvSpPr txBox="1"/>
          <p:nvPr/>
        </p:nvSpPr>
        <p:spPr>
          <a:xfrm>
            <a:off x="8857673" y="504934"/>
            <a:ext cx="180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Sequence Diagram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725F6-A874-522F-4409-B9FAFB7C221E}"/>
              </a:ext>
            </a:extLst>
          </p:cNvPr>
          <p:cNvSpPr txBox="1"/>
          <p:nvPr/>
        </p:nvSpPr>
        <p:spPr>
          <a:xfrm>
            <a:off x="2085362" y="2110669"/>
            <a:ext cx="15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Use Case Diagram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5BB02E-CB5E-7C4E-839C-33FFB1C11944}"/>
              </a:ext>
            </a:extLst>
          </p:cNvPr>
          <p:cNvSpPr txBox="1"/>
          <p:nvPr/>
        </p:nvSpPr>
        <p:spPr>
          <a:xfrm>
            <a:off x="5363143" y="2110669"/>
            <a:ext cx="174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Component Diagram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13573-1729-CF6A-A8A0-93791ACB733E}"/>
              </a:ext>
            </a:extLst>
          </p:cNvPr>
          <p:cNvSpPr txBox="1"/>
          <p:nvPr/>
        </p:nvSpPr>
        <p:spPr>
          <a:xfrm>
            <a:off x="2188247" y="533792"/>
            <a:ext cx="15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Main Features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AE05D-80C4-CD62-0B59-71E8D762C37B}"/>
              </a:ext>
            </a:extLst>
          </p:cNvPr>
          <p:cNvSpPr txBox="1"/>
          <p:nvPr/>
        </p:nvSpPr>
        <p:spPr>
          <a:xfrm>
            <a:off x="2110484" y="3701233"/>
            <a:ext cx="15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Activity Diagram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3162D6-DEED-BA19-9ABE-BCDC85DBD46F}"/>
              </a:ext>
            </a:extLst>
          </p:cNvPr>
          <p:cNvSpPr txBox="1"/>
          <p:nvPr/>
        </p:nvSpPr>
        <p:spPr>
          <a:xfrm>
            <a:off x="5433400" y="3712948"/>
            <a:ext cx="1557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Data Flow Diagram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31E61E-03E9-BFA3-8BB6-1582A3054C2E}"/>
              </a:ext>
            </a:extLst>
          </p:cNvPr>
          <p:cNvSpPr txBox="1"/>
          <p:nvPr/>
        </p:nvSpPr>
        <p:spPr>
          <a:xfrm>
            <a:off x="9044456" y="3665668"/>
            <a:ext cx="15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FFFF"/>
                </a:solidFill>
                <a:effectLst/>
              </a:rPr>
              <a:t>Home Page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82335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Impact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 Mahmud</dc:creator>
  <cp:lastModifiedBy>Nur Mahmud</cp:lastModifiedBy>
  <cp:revision>1</cp:revision>
  <dcterms:created xsi:type="dcterms:W3CDTF">2024-06-07T16:58:49Z</dcterms:created>
  <dcterms:modified xsi:type="dcterms:W3CDTF">2024-06-07T17:34:06Z</dcterms:modified>
</cp:coreProperties>
</file>